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6" r:id="rId4"/>
    <p:sldId id="26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273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3" autoAdjust="0"/>
    <p:restoredTop sz="94236" autoAdjust="0"/>
  </p:normalViewPr>
  <p:slideViewPr>
    <p:cSldViewPr snapToGrid="0">
      <p:cViewPr varScale="1">
        <p:scale>
          <a:sx n="107" d="100"/>
          <a:sy n="107" d="100"/>
        </p:scale>
        <p:origin x="384" y="114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12-9-2022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12-9-2022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1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/>
          <a:lstStyle/>
          <a:p>
            <a:r>
              <a:rPr lang="nl-NL" dirty="0"/>
              <a:t>Klant-podium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>
            <a:normAutofit/>
          </a:bodyPr>
          <a:lstStyle/>
          <a:p>
            <a:r>
              <a:rPr lang="nl-NL" dirty="0"/>
              <a:t>12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95353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75993-EEC2-4D1A-A9AF-2B9116ADF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Ronde 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4BAF0E-D372-40FE-A9AD-278C55A06E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E48FCD-0D6B-4B2A-A169-2DEE6EA6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C702F4-A96D-4228-A10D-63F14C7B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E79EE9-1370-4505-ADA4-00860820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228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A9F67-4BD1-45F0-A45C-CECDCAFE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6000" dirty="0"/>
              <a:t>Als je een magische wens kon doen, welk probleem zou je morgen oplossen?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EC9C81-4D26-4239-91E3-312BC18CF1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547273-F054-4D8B-BC95-F93060EA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9FB03C-AAE5-403C-8142-E8A7D8D9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41DD54-1C18-431F-8215-8F31D83C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548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F6673A0-1791-4F00-A1EC-610FF7340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6F4CD6-3C0D-4453-BCD4-25C1AEF7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 welke </a:t>
            </a:r>
            <a:r>
              <a:rPr lang="nl-NL" dirty="0" err="1"/>
              <a:t>ideeen</a:t>
            </a:r>
            <a:r>
              <a:rPr lang="nl-NL" dirty="0"/>
              <a:t> zijn jullie gekomen?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03378A-0ED8-44C6-B3CE-9BD0EA96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1E21C3-F1B0-4EE8-84FB-327D396B8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85D1B4-2625-4D94-B576-FA124F8E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676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C54D2AA-2C86-4826-A850-959A84224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50025A-530C-4435-968C-B5A9D33D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en tops!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9AA823-C215-4739-BE52-A0FEB220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E6920D-6D80-4883-86D7-E4CBFD9E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E54E34-1B2F-4D34-A444-D6C7BFAB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159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89887AE-9444-41ED-BA33-D6C5F611B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Welkom</a:t>
            </a:r>
          </a:p>
          <a:p>
            <a:r>
              <a:rPr lang="nl-NL" dirty="0"/>
              <a:t>Introductie en kennismaking</a:t>
            </a:r>
          </a:p>
          <a:p>
            <a:r>
              <a:rPr lang="nl-NL" dirty="0"/>
              <a:t>Ronde 1 – Deelnemers onderling</a:t>
            </a:r>
          </a:p>
          <a:p>
            <a:r>
              <a:rPr lang="nl-NL" dirty="0"/>
              <a:t>Ronde 2 – Verdiepende vragen</a:t>
            </a:r>
          </a:p>
          <a:p>
            <a:r>
              <a:rPr lang="nl-NL" dirty="0"/>
              <a:t>Ronde 3 – Break-out</a:t>
            </a:r>
          </a:p>
          <a:p>
            <a:r>
              <a:rPr lang="nl-NL" dirty="0"/>
              <a:t>Terugkoppeling &amp; prioritering</a:t>
            </a:r>
          </a:p>
          <a:p>
            <a:r>
              <a:rPr lang="nl-NL" dirty="0"/>
              <a:t>Afsluiting &amp; borrel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197FA6C-F883-4A12-84BC-D7DC7F18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A9F486-D1D9-4E01-8F9A-FA0C9D2A8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A1FA0D-6F9D-4D8E-A841-5D5A9B67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86A43E-F13E-462D-BAA3-52D6048C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383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75993-EEC2-4D1A-A9AF-2B9116ADF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4BAF0E-D372-40FE-A9AD-278C55A06E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E48FCD-0D6B-4B2A-A169-2DEE6EA6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C702F4-A96D-4228-A10D-63F14C7B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E79EE9-1370-4505-ADA4-00860820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240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51E3CF3-0413-43E1-BBC8-559CAE354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ervaring van berichtenboekgebruikers “levend” maken voor alle disciplines bij E-CertNL</a:t>
            </a:r>
          </a:p>
          <a:p>
            <a:r>
              <a:rPr lang="nl-NL" dirty="0"/>
              <a:t>Tot de kern komen van issues waar de gebruikers tegenaan lopen en brainstormen over oplossingsrichtingen</a:t>
            </a:r>
          </a:p>
          <a:p>
            <a:r>
              <a:rPr lang="nl-NL" dirty="0"/>
              <a:t>Relevante onderwerpen boven tafel halen voor toekomstige sessies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DDB3521-4E38-4B5B-BA9D-3CD8645A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Doel en beoogde uitkomsten van het klant-podium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8E6F4A-5439-480D-B1A7-6F747939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48140C-5584-4C9D-AE30-8ECD1DFB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6F2925-110C-4FA9-9972-41632B7E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562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D2F5EE4-41D5-43F8-B14B-292C9CF29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Ronde 1 – Klant aan het woord</a:t>
            </a:r>
          </a:p>
          <a:p>
            <a:r>
              <a:rPr lang="nl-NL" dirty="0"/>
              <a:t>Ronde 2 – Collega’s stellen verdiep-</a:t>
            </a:r>
            <a:br>
              <a:rPr lang="nl-NL" dirty="0"/>
            </a:br>
            <a:r>
              <a:rPr lang="nl-NL" dirty="0"/>
              <a:t>ende vragen</a:t>
            </a:r>
          </a:p>
          <a:p>
            <a:r>
              <a:rPr lang="nl-NL" dirty="0"/>
              <a:t>Ronde 3 – Break-out (concrete verbeter</a:t>
            </a:r>
            <a:br>
              <a:rPr lang="nl-NL" dirty="0"/>
            </a:br>
            <a:r>
              <a:rPr lang="nl-NL" dirty="0"/>
              <a:t>voorstellen)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DB5A8F-9D50-4098-A4AF-91F7F5A5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Opzet klant-podium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DD9E0-8D30-4CAF-9CF0-0F366E54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435DD1-79A1-48DF-91F2-E18D1AB1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8A75D5-B284-428E-8566-FFBE8324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2050" name="Picture 2" descr="Verzamel klantinzichten met een klantarena: zo werkt het">
            <a:extLst>
              <a:ext uri="{FF2B5EF4-FFF2-40B4-BE49-F238E27FC236}">
                <a16:creationId xmlns:a16="http://schemas.microsoft.com/office/drawing/2014/main" id="{FA3A8E9E-CB6B-42C2-A1BD-30843F1F9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26" y="3161673"/>
            <a:ext cx="5574074" cy="40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18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75993-EEC2-4D1A-A9AF-2B9116ADF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Ronde 1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4BAF0E-D372-40FE-A9AD-278C55A06E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E48FCD-0D6B-4B2A-A169-2DEE6EA6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C702F4-A96D-4228-A10D-63F14C7B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E79EE9-1370-4505-ADA4-00860820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955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A9F67-4BD1-45F0-A45C-CECDCAFE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6000" dirty="0"/>
              <a:t>Wat is het eerste gevoel of gedachte dat er in je opkomt als je denkt aan de </a:t>
            </a:r>
            <a:r>
              <a:rPr lang="nl-NL" sz="6000" dirty="0" err="1"/>
              <a:t>webservices</a:t>
            </a:r>
            <a:r>
              <a:rPr lang="nl-NL" sz="6000" dirty="0"/>
              <a:t> van E-CertNL?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EC9C81-4D26-4239-91E3-312BC18CF1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547273-F054-4D8B-BC95-F93060EA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9FB03C-AAE5-403C-8142-E8A7D8D9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41DD54-1C18-431F-8215-8F31D83C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853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75993-EEC2-4D1A-A9AF-2B9116ADF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Ronde 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4BAF0E-D372-40FE-A9AD-278C55A06E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E48FCD-0D6B-4B2A-A169-2DEE6EA6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C702F4-A96D-4228-A10D-63F14C7B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E79EE9-1370-4505-ADA4-00860820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33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A9F67-4BD1-45F0-A45C-CECDCAFE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6000" dirty="0"/>
              <a:t>Over welke ervaring zou je meer willen weten?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EC9C81-4D26-4239-91E3-312BC18CF1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547273-F054-4D8B-BC95-F93060EA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9FB03C-AAE5-403C-8142-E8A7D8D9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41DD54-1C18-431F-8215-8F31D83C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2286349"/>
      </p:ext>
    </p:extLst>
  </p:cSld>
  <p:clrMapOvr>
    <a:masterClrMapping/>
  </p:clrMapOvr>
</p:sld>
</file>

<file path=ppt/theme/theme1.xml><?xml version="1.0" encoding="utf-8"?>
<a:theme xmlns:a="http://schemas.openxmlformats.org/drawingml/2006/main" name="LNV-NVWA - Sjabloon 16x9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DBE382DF-2945-4698-9BF8-677F84F9B9E7}" vid="{B7EEED23-5844-4FE7-8933-0054BE118E6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175</Words>
  <Application>Microsoft Office PowerPoint</Application>
  <PresentationFormat>Breedbeeld</PresentationFormat>
  <Paragraphs>39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LNV-NVWA - Sjabloon 16x9 Hemelblauw</vt:lpstr>
      <vt:lpstr>Klant-podium</vt:lpstr>
      <vt:lpstr>Agenda</vt:lpstr>
      <vt:lpstr>Introductie</vt:lpstr>
      <vt:lpstr>Doel en beoogde uitkomsten van het klant-podium</vt:lpstr>
      <vt:lpstr>Opzet klant-podium</vt:lpstr>
      <vt:lpstr>Ronde 1</vt:lpstr>
      <vt:lpstr>Wat is het eerste gevoel of gedachte dat er in je opkomt als je denkt aan de webservices van E-CertNL?</vt:lpstr>
      <vt:lpstr>Ronde 2</vt:lpstr>
      <vt:lpstr>Over welke ervaring zou je meer willen weten?</vt:lpstr>
      <vt:lpstr>Ronde 3</vt:lpstr>
      <vt:lpstr>Als je een magische wens kon doen, welk probleem zou je morgen oplossen?</vt:lpstr>
      <vt:lpstr>Met welke ideeen zijn jullie gekomen?</vt:lpstr>
      <vt:lpstr>Tips en tops!</vt:lpstr>
    </vt:vector>
  </TitlesOfParts>
  <Company>Ministerie van Economische Zaken en Klimaat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Basispresentatie huisstijl 2018 NVWA</dc:title>
  <dc:creator>Tazelaar, A.O.E. (Anne)</dc:creator>
  <cp:lastModifiedBy>Tazelaar, A.O.E. (Anne)</cp:lastModifiedBy>
  <cp:revision>7</cp:revision>
  <dcterms:created xsi:type="dcterms:W3CDTF">2022-09-09T09:30:54Z</dcterms:created>
  <dcterms:modified xsi:type="dcterms:W3CDTF">2022-09-12T09:55:42Z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bde8109-f994-4a60-a1d3-5c95e2ff3620_Enabled">
    <vt:lpwstr>true</vt:lpwstr>
  </property>
  <property fmtid="{D5CDD505-2E9C-101B-9397-08002B2CF9AE}" pid="3" name="MSIP_Label_4bde8109-f994-4a60-a1d3-5c95e2ff3620_SetDate">
    <vt:lpwstr>2022-09-01T10:03:53Z</vt:lpwstr>
  </property>
  <property fmtid="{D5CDD505-2E9C-101B-9397-08002B2CF9AE}" pid="4" name="MSIP_Label_4bde8109-f994-4a60-a1d3-5c95e2ff3620_Method">
    <vt:lpwstr>Privileged</vt:lpwstr>
  </property>
  <property fmtid="{D5CDD505-2E9C-101B-9397-08002B2CF9AE}" pid="5" name="MSIP_Label_4bde8109-f994-4a60-a1d3-5c95e2ff3620_Name">
    <vt:lpwstr>FLPubliek</vt:lpwstr>
  </property>
  <property fmtid="{D5CDD505-2E9C-101B-9397-08002B2CF9AE}" pid="6" name="MSIP_Label_4bde8109-f994-4a60-a1d3-5c95e2ff3620_SiteId">
    <vt:lpwstr>1321633e-f6b9-44e2-a44f-59b9d264ecb7</vt:lpwstr>
  </property>
  <property fmtid="{D5CDD505-2E9C-101B-9397-08002B2CF9AE}" pid="7" name="MSIP_Label_4bde8109-f994-4a60-a1d3-5c95e2ff3620_ActionId">
    <vt:lpwstr>9e0d23e7-4d6c-41e0-b981-9e66beff3971</vt:lpwstr>
  </property>
  <property fmtid="{D5CDD505-2E9C-101B-9397-08002B2CF9AE}" pid="8" name="MSIP_Label_4bde8109-f994-4a60-a1d3-5c95e2ff3620_ContentBits">
    <vt:lpwstr>0</vt:lpwstr>
  </property>
</Properties>
</file>